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74" r:id="rId4"/>
    <p:sldId id="279" r:id="rId5"/>
    <p:sldId id="272" r:id="rId6"/>
    <p:sldId id="280" r:id="rId7"/>
    <p:sldId id="281" r:id="rId8"/>
  </p:sldIdLst>
  <p:sldSz cx="9144000" cy="5143500" type="screen16x9"/>
  <p:notesSz cx="6858000" cy="9144000"/>
  <p:embeddedFontLst>
    <p:embeddedFont>
      <p:font typeface="나눔고딕 ExtraBold" panose="020B0600000101010101" charset="-127"/>
      <p:bold r:id="rId10"/>
    </p:embeddedFont>
    <p:embeddedFont>
      <p:font typeface="나눔바른고딕" panose="020B0600000101010101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F851"/>
    <a:srgbClr val="19ED41"/>
    <a:srgbClr val="AF1D19"/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0" autoAdjust="0"/>
    <p:restoredTop sz="94660"/>
  </p:normalViewPr>
  <p:slideViewPr>
    <p:cSldViewPr showGuides="1">
      <p:cViewPr varScale="1">
        <p:scale>
          <a:sx n="107" d="100"/>
          <a:sy n="107" d="100"/>
        </p:scale>
        <p:origin x="763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2E87C-A969-4575-91E2-71B1AEB8E459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1ECF8-041B-46DA-B5FE-E7F6851B69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969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86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92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148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7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874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94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222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07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2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60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53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71AAE-CE6B-4008-A9B4-8B2E68C0D2D6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F7025-F0F6-4826-BFF9-10943EC0F4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353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979712" y="951570"/>
            <a:ext cx="1440160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5724128" y="951570"/>
            <a:ext cx="1440160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453780" y="643440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2DGP</a:t>
            </a:r>
            <a:endParaRPr lang="ko-KR" altLang="en-US" sz="2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1338870" y="4137924"/>
            <a:ext cx="6617509" cy="0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987824" y="3435846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인 프로젝트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발표 제안서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3920312" y="1707654"/>
            <a:ext cx="1227752" cy="1283584"/>
            <a:chOff x="3920312" y="1707654"/>
            <a:chExt cx="1227752" cy="1283584"/>
          </a:xfrm>
        </p:grpSpPr>
        <p:sp>
          <p:nvSpPr>
            <p:cNvPr id="3" name="직사각형 2"/>
            <p:cNvSpPr/>
            <p:nvPr/>
          </p:nvSpPr>
          <p:spPr>
            <a:xfrm>
              <a:off x="3920312" y="1707654"/>
              <a:ext cx="504056" cy="57606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644008" y="1707654"/>
              <a:ext cx="504056" cy="57606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644008" y="2415174"/>
              <a:ext cx="504056" cy="5760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3920312" y="2415174"/>
              <a:ext cx="504056" cy="57606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1582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" t="296" r="-963" b="13778"/>
          <a:stretch/>
        </p:blipFill>
        <p:spPr>
          <a:xfrm>
            <a:off x="0" y="85591"/>
            <a:ext cx="636154" cy="64807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958644" y="2931790"/>
            <a:ext cx="3469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고전 게임 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‘</a:t>
            </a:r>
            <a:r>
              <a:rPr lang="en-US" altLang="ko-KR" b="1" dirty="0">
                <a:latin typeface="나눔고딕 ExtraBold" panose="020B0600000101010101" charset="-127"/>
                <a:ea typeface="나눔고딕 ExtraBold" panose="020B0600000101010101" charset="-127"/>
              </a:rPr>
              <a:t>Lode Runner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’ 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을 모작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15522" y="3443063"/>
            <a:ext cx="3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●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장애물을 피해 </a:t>
            </a:r>
            <a:r>
              <a:rPr lang="ko-KR" altLang="en-US" sz="1400" dirty="0" err="1">
                <a:latin typeface="나눔고딕 ExtraBold" panose="020B0600000101010101" charset="-127"/>
                <a:ea typeface="나눔고딕 ExtraBold" panose="020B0600000101010101" charset="-127"/>
              </a:rPr>
              <a:t>맵에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배치된 오브젝트를 모아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스테이지를 클리어한다</a:t>
            </a:r>
            <a:r>
              <a:rPr lang="en-US" altLang="ko-KR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15522" y="4150062"/>
            <a:ext cx="3772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●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장애물을 피하기 위해  </a:t>
            </a:r>
            <a:r>
              <a:rPr lang="ko-KR" altLang="en-US" sz="1400" dirty="0">
                <a:solidFill>
                  <a:srgbClr val="FF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캐릭터의 액션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을  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611560" y="224961"/>
            <a:ext cx="4220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GAME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CONCEPT &amp; MECHANISM </a:t>
            </a:r>
            <a:endParaRPr lang="ko-KR" altLang="en-US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28" name="Picture 4" descr="ë¡ëë¬ë ì¶ìµ! ë¥ì¨ì ë¡ëë¬ëì íë ì´ íê¸°">
            <a:extLst>
              <a:ext uri="{FF2B5EF4-FFF2-40B4-BE49-F238E27FC236}">
                <a16:creationId xmlns:a16="http://schemas.microsoft.com/office/drawing/2014/main" id="{F30CF8DC-DCA2-4813-8B37-9AEC87900B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44" y="822036"/>
            <a:ext cx="3873104" cy="188201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0022AFE-A6F4-4982-B298-90DAB1D687A1}"/>
              </a:ext>
            </a:extLst>
          </p:cNvPr>
          <p:cNvSpPr txBox="1"/>
          <p:nvPr/>
        </p:nvSpPr>
        <p:spPr>
          <a:xfrm>
            <a:off x="1015522" y="4541827"/>
            <a:ext cx="4204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● </a:t>
            </a:r>
            <a:r>
              <a:rPr lang="ko-KR" altLang="en-US" sz="1400" dirty="0" err="1">
                <a:latin typeface="나눔고딕 ExtraBold" panose="020B0600000101010101" charset="-127"/>
                <a:ea typeface="나눔고딕 ExtraBold" panose="020B0600000101010101" charset="-127"/>
              </a:rPr>
              <a:t>맵에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배치된 사다리와 통로를 보며 </a:t>
            </a:r>
            <a:r>
              <a:rPr lang="ko-KR" altLang="en-US" sz="1400" dirty="0">
                <a:solidFill>
                  <a:srgbClr val="FF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계획적으로 </a:t>
            </a:r>
            <a:endParaRPr lang="en-US" altLang="ko-KR" sz="1400" dirty="0">
              <a:solidFill>
                <a:srgbClr val="FF0000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solidFill>
                  <a:srgbClr val="FF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ko-KR" altLang="en-US" sz="1400" dirty="0">
                <a:solidFill>
                  <a:srgbClr val="FF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동선을 짜는 것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이 포인트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07B2EA-9225-41B4-9F4A-EFC963427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833755"/>
            <a:ext cx="3347864" cy="188201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92128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945940" y="764125"/>
            <a:ext cx="132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몬스터 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AI</a:t>
            </a:r>
            <a:endParaRPr lang="ko-KR" altLang="en-US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1472" y="1275606"/>
            <a:ext cx="2800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캐릭터가 오브젝트를 먹기 전  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    까지 모두 정지 상태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1472" y="1905675"/>
            <a:ext cx="42281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  몬스터 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1)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배치된 곳에서 특정 거리만큼 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                 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좌우로 반복하며 움직임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몬스터 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2) 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맵 전체를 움직임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몬스터 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3)  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캐릭터를 계속 </a:t>
            </a:r>
            <a:r>
              <a:rPr lang="ko-KR" altLang="en-US" sz="1400" dirty="0" err="1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따라감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en-US" altLang="ko-KR" sz="1400" dirty="0">
              <a:highlight>
                <a:srgbClr val="FF0000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-&gt;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추가 구현사항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삭제</a:t>
            </a:r>
            <a:endParaRPr lang="en-US" altLang="ko-KR" sz="1400" dirty="0">
              <a:highlight>
                <a:srgbClr val="FF0000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617814" y="224961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게임 개발 범위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FB28D4-50E2-43C0-B4A4-2BD5692723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3" r="25407" b="16889"/>
          <a:stretch/>
        </p:blipFill>
        <p:spPr>
          <a:xfrm rot="1122976">
            <a:off x="118259" y="108761"/>
            <a:ext cx="500450" cy="5983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F29246-0590-4939-A6D4-6A87405AAC93}"/>
              </a:ext>
            </a:extLst>
          </p:cNvPr>
          <p:cNvSpPr txBox="1"/>
          <p:nvPr/>
        </p:nvSpPr>
        <p:spPr>
          <a:xfrm>
            <a:off x="5227871" y="1600112"/>
            <a:ext cx="856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시스템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AB2605-2ACD-4CC7-AFBE-C8DC590BFEDC}"/>
              </a:ext>
            </a:extLst>
          </p:cNvPr>
          <p:cNvSpPr txBox="1"/>
          <p:nvPr/>
        </p:nvSpPr>
        <p:spPr>
          <a:xfrm>
            <a:off x="4929612" y="1985701"/>
            <a:ext cx="3438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오브젝트를 다 모으면 다음 스테이지로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가는 문이 열림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FE181B-773F-4B9E-9D3C-41C7AE3B06F6}"/>
              </a:ext>
            </a:extLst>
          </p:cNvPr>
          <p:cNvSpPr txBox="1"/>
          <p:nvPr/>
        </p:nvSpPr>
        <p:spPr>
          <a:xfrm>
            <a:off x="4932040" y="2624594"/>
            <a:ext cx="3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특정 땅만 캐릭터가 부실 수 있으며  부서진 땅은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일정시간 이후 복구됨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BD0E5B-4FD1-4543-BC2D-42788BAA60F0}"/>
              </a:ext>
            </a:extLst>
          </p:cNvPr>
          <p:cNvSpPr txBox="1"/>
          <p:nvPr/>
        </p:nvSpPr>
        <p:spPr>
          <a:xfrm>
            <a:off x="4938622" y="3292411"/>
            <a:ext cx="37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 </a:t>
            </a:r>
            <a:r>
              <a:rPr lang="ko-KR" altLang="en-US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캐릭터가 파 놓은 땅</a:t>
            </a:r>
            <a:r>
              <a:rPr lang="en-US" altLang="ko-KR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(</a:t>
            </a:r>
            <a:r>
              <a:rPr lang="ko-KR" altLang="en-US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함정</a:t>
            </a:r>
            <a:r>
              <a:rPr lang="en-US" altLang="ko-KR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)</a:t>
            </a:r>
            <a:r>
              <a:rPr lang="ko-KR" altLang="en-US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에 몬스터가 걸림</a:t>
            </a:r>
            <a:r>
              <a:rPr lang="en-US" altLang="ko-KR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  <a:r>
              <a:rPr lang="ko-KR" altLang="en-US" sz="1400" dirty="0">
                <a:highlight>
                  <a:srgbClr val="FF00FF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en-US" altLang="ko-KR" sz="1400" dirty="0">
              <a:highlight>
                <a:srgbClr val="FF00FF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 </a:t>
            </a:r>
            <a:endParaRPr lang="ko-KR" altLang="en-US" sz="1400" dirty="0">
              <a:highlight>
                <a:srgbClr val="FFFF00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23078F-EFA2-4E9F-98B4-DF4D65854515}"/>
              </a:ext>
            </a:extLst>
          </p:cNvPr>
          <p:cNvSpPr txBox="1"/>
          <p:nvPr/>
        </p:nvSpPr>
        <p:spPr>
          <a:xfrm>
            <a:off x="4961883" y="3848730"/>
            <a:ext cx="352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</a:t>
            </a:r>
            <a:r>
              <a:rPr lang="ko-KR" altLang="en-US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몬스터가 오브젝트를 소유</a:t>
            </a:r>
            <a:endParaRPr lang="en-US" altLang="ko-KR" sz="1400" dirty="0">
              <a:highlight>
                <a:srgbClr val="FFFF00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(</a:t>
            </a:r>
            <a:r>
              <a:rPr lang="ko-KR" altLang="en-US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스턴이나 함정에 빠질 시</a:t>
            </a:r>
            <a:r>
              <a:rPr lang="en-US" altLang="ko-KR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오브젝트를 </a:t>
            </a:r>
            <a:r>
              <a:rPr lang="ko-KR" altLang="en-US" sz="1400" dirty="0" err="1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뱉어냄</a:t>
            </a:r>
            <a:r>
              <a:rPr lang="en-US" altLang="ko-KR" sz="1400" dirty="0">
                <a:highlight>
                  <a:srgbClr val="FFFF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31007-8FD7-4EAA-A3CF-C26DCE3CA97C}"/>
              </a:ext>
            </a:extLst>
          </p:cNvPr>
          <p:cNvSpPr txBox="1"/>
          <p:nvPr/>
        </p:nvSpPr>
        <p:spPr>
          <a:xfrm>
            <a:off x="899592" y="2931790"/>
            <a:ext cx="132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캐릭터 조작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6AC852-CBB4-4355-A0D6-AC3F078CEB6B}"/>
              </a:ext>
            </a:extLst>
          </p:cNvPr>
          <p:cNvSpPr txBox="1"/>
          <p:nvPr/>
        </p:nvSpPr>
        <p:spPr>
          <a:xfrm>
            <a:off x="689822" y="3507854"/>
            <a:ext cx="1577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방향키로 조작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286B24-185F-429A-B401-8634DFD156C4}"/>
              </a:ext>
            </a:extLst>
          </p:cNvPr>
          <p:cNvSpPr txBox="1"/>
          <p:nvPr/>
        </p:nvSpPr>
        <p:spPr>
          <a:xfrm>
            <a:off x="5364088" y="507451"/>
            <a:ext cx="457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B6545D-7D92-4546-BF62-F1076D3E5DA1}"/>
              </a:ext>
            </a:extLst>
          </p:cNvPr>
          <p:cNvSpPr txBox="1"/>
          <p:nvPr/>
        </p:nvSpPr>
        <p:spPr>
          <a:xfrm>
            <a:off x="4932040" y="948791"/>
            <a:ext cx="3779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총 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3~4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개의 방 단위의 스테이지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 (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스테이지 </a:t>
            </a:r>
            <a:r>
              <a:rPr lang="ko-KR" altLang="en-US" sz="1400" dirty="0" err="1">
                <a:latin typeface="나눔고딕 ExtraBold" panose="020B0600000101010101" charset="-127"/>
                <a:ea typeface="나눔고딕 ExtraBold" panose="020B0600000101010101" charset="-127"/>
              </a:rPr>
              <a:t>클리어시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다음 스테이지로 이동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8D0835-D6D1-4B8A-8090-A1854FB15EAB}"/>
              </a:ext>
            </a:extLst>
          </p:cNvPr>
          <p:cNvSpPr txBox="1"/>
          <p:nvPr/>
        </p:nvSpPr>
        <p:spPr>
          <a:xfrm>
            <a:off x="683568" y="4011910"/>
            <a:ext cx="37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  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Z,X 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키를 통해 자신의 위치 기준으로 </a:t>
            </a:r>
            <a:endParaRPr lang="en-US" altLang="ko-KR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  오른쪽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/</a:t>
            </a:r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왼쪽 바닥의 땅을 부실 수 있음</a:t>
            </a:r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  <a:endParaRPr lang="ko-KR" altLang="en-US" sz="14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0E46C8-22E5-40B2-9FC3-585A40D0E9BD}"/>
              </a:ext>
            </a:extLst>
          </p:cNvPr>
          <p:cNvSpPr txBox="1"/>
          <p:nvPr/>
        </p:nvSpPr>
        <p:spPr>
          <a:xfrm>
            <a:off x="690360" y="4469799"/>
            <a:ext cx="3772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고딕 ExtraBold" panose="020B0600000101010101" charset="-127"/>
                <a:ea typeface="나눔고딕 ExtraBold" panose="020B0600000101010101" charset="-127"/>
              </a:rPr>
              <a:t>●   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공격 키를 만들어 적을 스턴 상태로 만든다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.</a:t>
            </a:r>
          </a:p>
          <a:p>
            <a:r>
              <a:rPr lang="en-US" altLang="ko-KR" sz="1400" dirty="0">
                <a:latin typeface="나눔고딕 ExtraBold" panose="020B0600000101010101" charset="-127"/>
                <a:ea typeface="나눔고딕 ExtraBold" panose="020B0600000101010101" charset="-127"/>
              </a:rPr>
              <a:t>      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-&gt;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추가 구현사항</a:t>
            </a:r>
            <a:r>
              <a:rPr lang="en-US" altLang="ko-KR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sz="1400" dirty="0">
                <a:highlight>
                  <a:srgbClr val="FF0000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삭제</a:t>
            </a:r>
            <a:endParaRPr lang="en-US" altLang="ko-KR" sz="1400" dirty="0">
              <a:highlight>
                <a:srgbClr val="FF0000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9947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1926"/>
            <a:ext cx="576064" cy="576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8CFE22-90FF-43E3-8A33-1606FC8B56AE}"/>
              </a:ext>
            </a:extLst>
          </p:cNvPr>
          <p:cNvSpPr txBox="1"/>
          <p:nvPr/>
        </p:nvSpPr>
        <p:spPr>
          <a:xfrm>
            <a:off x="899592" y="5192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계획 일정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7DFBE0A2-075C-42EF-B6FC-903D6AD57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11026"/>
              </p:ext>
            </p:extLst>
          </p:nvPr>
        </p:nvGraphicFramePr>
        <p:xfrm>
          <a:off x="827584" y="497312"/>
          <a:ext cx="7992888" cy="4945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290172401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1918122909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3949537264"/>
                    </a:ext>
                  </a:extLst>
                </a:gridCol>
              </a:tblGrid>
              <a:tr h="520922">
                <a:tc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742289"/>
                  </a:ext>
                </a:extLst>
              </a:tr>
              <a:tr h="62490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리소스 및 구현 방법 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선택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그에 맞는 리소스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캐릭터칩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구하기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배치 구성 작성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975587"/>
                  </a:ext>
                </a:extLst>
              </a:tr>
              <a:tr h="5816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 </a:t>
                      </a:r>
                      <a:r>
                        <a:rPr lang="ko-KR" altLang="en-US" sz="2000" i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제작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로비 화면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맵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이동 구현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707947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 ~ 4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특수 능력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물리효과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특수 능력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맵의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물리효과 구현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길이 없는 부분에 있으면 떨어짐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 구현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97265"/>
                  </a:ext>
                </a:extLst>
              </a:tr>
              <a:tr h="4779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4~ 5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1,2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2.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00FF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 시스템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FF00FF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3.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부족한점 보완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838091"/>
                  </a:ext>
                </a:extLst>
              </a:tr>
              <a:tr h="5180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6~7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및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스테이지 이동 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클리어 시 다음 스테이지로 넘어가는 시스템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008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FF00FF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블록 재생 추가</a:t>
                      </a:r>
                      <a:endParaRPr lang="en-US" altLang="ko-KR" sz="1200" dirty="0">
                        <a:solidFill>
                          <a:schemeClr val="accent1"/>
                        </a:solidFill>
                        <a:highlight>
                          <a:srgbClr val="FF00FF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FF00FF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FF00FF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1,2 /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FF00FF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함정시스템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311095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8 ~ 9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최종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1. 3(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혹은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4)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2.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효과음 및 사운드 적용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290058"/>
                  </a:ext>
                </a:extLst>
              </a:tr>
              <a:tr h="5281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10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마무리 작업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버그수정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900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4443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1926"/>
            <a:ext cx="576064" cy="5760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8CFE22-90FF-43E3-8A33-1606FC8B56AE}"/>
              </a:ext>
            </a:extLst>
          </p:cNvPr>
          <p:cNvSpPr txBox="1"/>
          <p:nvPr/>
        </p:nvSpPr>
        <p:spPr>
          <a:xfrm>
            <a:off x="899592" y="5192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구현 현황</a:t>
            </a:r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7DFBE0A2-075C-42EF-B6FC-903D6AD57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307525"/>
              </p:ext>
            </p:extLst>
          </p:nvPr>
        </p:nvGraphicFramePr>
        <p:xfrm>
          <a:off x="611560" y="1168631"/>
          <a:ext cx="7992888" cy="35633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290172401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1918122909"/>
                    </a:ext>
                  </a:extLst>
                </a:gridCol>
                <a:gridCol w="3744416">
                  <a:extLst>
                    <a:ext uri="{9D8B030D-6E8A-4147-A177-3AD203B41FA5}">
                      <a16:colId xmlns:a16="http://schemas.microsoft.com/office/drawing/2014/main" val="3949537264"/>
                    </a:ext>
                  </a:extLst>
                </a:gridCol>
              </a:tblGrid>
              <a:tr h="488160">
                <a:tc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742289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리소스 및 구현 방법 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선택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그에 맞는 리소스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사운드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캐릭터칩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구하기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 배치 구성 작성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975587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2 </a:t>
                      </a:r>
                      <a:r>
                        <a:rPr lang="ko-KR" altLang="en-US" sz="2000" i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기본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UI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제작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40%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스테이지 맵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EF851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이동 구현</a:t>
                      </a: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707947"/>
                  </a:ext>
                </a:extLst>
              </a:tr>
              <a:tr h="5998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3 ~ 4 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특수 능력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물리효과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캐릭터 특수 능력 구현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 err="1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맵의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물리효과 구현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벽 충돌체크</a:t>
                      </a:r>
                      <a:r>
                        <a:rPr lang="en-US" altLang="ko-KR" sz="1200" dirty="0">
                          <a:solidFill>
                            <a:schemeClr val="accent1"/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</a:t>
                      </a:r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오브젝트 구현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아이템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사다리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,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봉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FF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 40%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FF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597265"/>
                  </a:ext>
                </a:extLst>
              </a:tr>
              <a:tr h="115495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4~ 5</a:t>
                      </a:r>
                      <a:r>
                        <a:rPr lang="ko-KR" altLang="en-US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주차</a:t>
                      </a:r>
                      <a:r>
                        <a:rPr lang="en-US" altLang="ko-KR" sz="20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 </a:t>
                      </a:r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</a:t>
                      </a:r>
                      <a:endParaRPr lang="en-US" altLang="ko-KR" sz="1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latinLnBrk="1"/>
                      <a:r>
                        <a:rPr lang="en-US" altLang="ko-KR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             </a:t>
                      </a:r>
                      <a:r>
                        <a:rPr lang="ko-KR" altLang="en-US" sz="1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</a:t>
                      </a:r>
                      <a:endParaRPr lang="ko-KR" altLang="en-US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몬스터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1,2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구현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  </a:t>
                      </a: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highlight>
                            <a:srgbClr val="FF00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함정 시스템</a:t>
                      </a:r>
                      <a:endParaRPr lang="en-US" altLang="ko-KR" sz="1200" dirty="0">
                        <a:solidFill>
                          <a:schemeClr val="tx1"/>
                        </a:solidFill>
                        <a:highlight>
                          <a:srgbClr val="FF00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228600" indent="-228600" latinLnBrk="1">
                        <a:buAutoNum type="arabicPeriod" startAt="2"/>
                      </a:pP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highlight>
                            <a:srgbClr val="00FF00"/>
                          </a:highlight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게임 클리어 상태 제작</a:t>
                      </a:r>
                      <a:endParaRPr lang="en-US" altLang="ko-KR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highlight>
                          <a:srgbClr val="00FF00"/>
                        </a:highlight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4.  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부족한점 보완 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파일 분할 및 코드정리</a:t>
                      </a:r>
                      <a:r>
                        <a:rPr lang="en-US" altLang="ko-KR" sz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나눔고딕 ExtraBold" panose="020B0600000101010101" charset="-127"/>
                          <a:ea typeface="나눔고딕 ExtraBold" panose="020B0600000101010101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나눔고딕 ExtraBold" panose="020B0600000101010101" charset="-127"/>
                        <a:ea typeface="나눔고딕 ExtraBold" panose="020B0600000101010101" charset="-127"/>
                      </a:endParaRPr>
                    </a:p>
                  </a:txBody>
                  <a:tcPr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838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697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971600" y="195486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히스토리 및 </a:t>
            </a:r>
            <a:r>
              <a:rPr lang="ko-KR" altLang="en-US" dirty="0" err="1">
                <a:latin typeface="나눔고딕 ExtraBold" panose="020B0600000101010101" charset="-127"/>
                <a:ea typeface="나눔고딕 ExtraBold" panose="020B0600000101010101" charset="-127"/>
              </a:rPr>
              <a:t>커밋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 그래프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ko-KR" altLang="en-US" sz="36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FB28D4-50E2-43C0-B4A4-2BD5692723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3" r="25407" b="16889"/>
          <a:stretch/>
        </p:blipFill>
        <p:spPr>
          <a:xfrm rot="1122976">
            <a:off x="334282" y="71618"/>
            <a:ext cx="500450" cy="59831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803554F-6C86-4657-87B9-254F9EEC2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86" y="734407"/>
            <a:ext cx="2519950" cy="428662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9ACFAE9-77A1-4B64-8EFA-8F3348DA9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734408"/>
            <a:ext cx="5327456" cy="428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79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6DB6-04E0-4B66-A284-21EC3BA9E743}"/>
              </a:ext>
            </a:extLst>
          </p:cNvPr>
          <p:cNvSpPr txBox="1"/>
          <p:nvPr/>
        </p:nvSpPr>
        <p:spPr>
          <a:xfrm>
            <a:off x="971600" y="195486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ko-KR" altLang="en-US" dirty="0">
                <a:latin typeface="나눔고딕 ExtraBold" panose="020B0600000101010101" charset="-127"/>
                <a:ea typeface="나눔고딕 ExtraBold" panose="020B0600000101010101" charset="-127"/>
              </a:rPr>
              <a:t>게임 실행 영상</a:t>
            </a:r>
            <a:r>
              <a:rPr lang="en-US" altLang="ko-KR" dirty="0"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ko-KR" altLang="en-US" sz="3600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FB28D4-50E2-43C0-B4A4-2BD5692723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3" r="25407" b="16889"/>
          <a:stretch/>
        </p:blipFill>
        <p:spPr>
          <a:xfrm rot="1122976">
            <a:off x="334282" y="71618"/>
            <a:ext cx="500450" cy="598316"/>
          </a:xfrm>
          <a:prstGeom prst="rect">
            <a:avLst/>
          </a:prstGeom>
        </p:spPr>
      </p:pic>
      <p:pic>
        <p:nvPicPr>
          <p:cNvPr id="5" name="Pico2D Canvas (1280x640) 3.29 FPS 2019-10-29 19-04-48">
            <a:hlinkClick r:id="" action="ppaction://media"/>
            <a:extLst>
              <a:ext uri="{FF2B5EF4-FFF2-40B4-BE49-F238E27FC236}">
                <a16:creationId xmlns:a16="http://schemas.microsoft.com/office/drawing/2014/main" id="{CD485635-D2DF-4E55-ABA1-FB1EDC0B4D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3608" y="1059582"/>
            <a:ext cx="6876256" cy="343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1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5400">
          <a:solidFill>
            <a:srgbClr val="FF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5555</TotalTime>
  <Words>484</Words>
  <Application>Microsoft Office PowerPoint</Application>
  <PresentationFormat>화면 슬라이드 쇼(16:9)</PresentationFormat>
  <Paragraphs>99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Arial</vt:lpstr>
      <vt:lpstr>나눔바른고딕</vt:lpstr>
      <vt:lpstr>나눔고딕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sec1</dc:creator>
  <cp:lastModifiedBy>오 승담</cp:lastModifiedBy>
  <cp:revision>114</cp:revision>
  <dcterms:created xsi:type="dcterms:W3CDTF">2015-10-19T06:46:18Z</dcterms:created>
  <dcterms:modified xsi:type="dcterms:W3CDTF">2019-10-29T11:51:32Z</dcterms:modified>
</cp:coreProperties>
</file>